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87" r:id="rId4"/>
    <p:sldId id="280" r:id="rId5"/>
    <p:sldId id="278" r:id="rId6"/>
    <p:sldId id="281" r:id="rId7"/>
    <p:sldId id="286" r:id="rId8"/>
    <p:sldId id="282" r:id="rId9"/>
    <p:sldId id="285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83" d="100"/>
          <a:sy n="83" d="100"/>
        </p:scale>
        <p:origin x="1339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24001" y="1682682"/>
            <a:ext cx="76938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Black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Здоровым быть здорово !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36811" y="2293482"/>
            <a:ext cx="77031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50000"/>
              </a:lnSpc>
            </a:pPr>
            <a:r>
              <a:rPr lang="ru-RU" sz="6000" dirty="0" smtClean="0">
                <a:solidFill>
                  <a:srgbClr val="0070C0"/>
                </a:solidFill>
                <a:latin typeface="Arial Black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Будьте здоровы!</a:t>
            </a:r>
            <a:endParaRPr lang="ru-RU" sz="6000" dirty="0">
              <a:solidFill>
                <a:srgbClr val="0070C0"/>
              </a:solidFill>
              <a:latin typeface="Arial Black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92050" y="0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прогулка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002" y="1331858"/>
            <a:ext cx="3153052" cy="3957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55" y="3798825"/>
            <a:ext cx="3957559" cy="26836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860055" y="1244280"/>
            <a:ext cx="4080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itchFamily="34" charset="0"/>
                <a:cs typeface="Arial" pitchFamily="34" charset="0"/>
              </a:rPr>
              <a:t>Гулять с ребенком необходимо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любое время года и в любую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погоду, 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длительность прогулки стоит регулировать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                   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соответствии с погодными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условиями. Прогулка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является самым простым и верным средством закаливания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ребенка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858" y="1496290"/>
            <a:ext cx="570634" cy="57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173" y="736342"/>
            <a:ext cx="6698154" cy="5385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92050" y="0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вода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52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97722" y="0"/>
            <a:ext cx="5551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с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редства личной гигиены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076" y="954107"/>
            <a:ext cx="3829173" cy="223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281" y="954107"/>
            <a:ext cx="3309047" cy="152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871" y="3001814"/>
            <a:ext cx="2803237" cy="28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6227">
            <a:off x="5644300" y="2687571"/>
            <a:ext cx="3566680" cy="267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785" y="3916218"/>
            <a:ext cx="1823551" cy="223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63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92050" y="0"/>
            <a:ext cx="396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у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тренняя зарядка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21" y="1209964"/>
            <a:ext cx="7394292" cy="432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43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97722" y="0"/>
            <a:ext cx="5551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р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ежим дня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068" y="716508"/>
            <a:ext cx="7489931" cy="5984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66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97722" y="0"/>
            <a:ext cx="5551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п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равильное питание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92" y="946703"/>
            <a:ext cx="2503053" cy="1565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02508" y="2512458"/>
            <a:ext cx="2290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витамин С, клетчатка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447" y="946163"/>
            <a:ext cx="2364798" cy="1566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172599" y="2373958"/>
            <a:ext cx="265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витамины В, Е, магний, калий, фолиевая кислота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751" y="733407"/>
            <a:ext cx="1751554" cy="175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6825673" y="2373958"/>
            <a:ext cx="21102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витамины, жирные кислоты, белок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280" y="2999421"/>
            <a:ext cx="2833253" cy="1909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750290" y="4694596"/>
            <a:ext cx="3893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белок, полиненасыщенные кислоты, витамины D, E, B12, кальций, фосфор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063" y="3080694"/>
            <a:ext cx="2619051" cy="1746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643417" y="4694595"/>
            <a:ext cx="3292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кальций, белок, аминокислоты, витамины D, A, B12, углеводы</a:t>
            </a:r>
          </a:p>
        </p:txBody>
      </p:sp>
    </p:spTree>
    <p:extLst>
      <p:ext uri="{BB962C8B-B14F-4D97-AF65-F5344CB8AC3E}">
        <p14:creationId xmlns:p14="http://schemas.microsoft.com/office/powerpoint/2010/main" val="325522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97722" y="0"/>
            <a:ext cx="5551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д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вигательная активность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113" y="954107"/>
            <a:ext cx="2927927" cy="2927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434" y="3882034"/>
            <a:ext cx="3396445" cy="2056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661" y="3882758"/>
            <a:ext cx="3450832" cy="2055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694" y="954107"/>
            <a:ext cx="2927927" cy="2927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90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97722" y="0"/>
            <a:ext cx="55510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Наши помощники</a:t>
            </a:r>
            <a:r>
              <a:rPr lang="en-US" sz="2800" dirty="0" smtClean="0">
                <a:solidFill>
                  <a:srgbClr val="0070C0"/>
                </a:solidFill>
                <a:latin typeface="Arial Black" pitchFamily="34" charset="0"/>
              </a:rPr>
              <a:t>: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Arial Black" pitchFamily="34" charset="0"/>
              </a:rPr>
              <a:t>и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гровой массаж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67" y="870980"/>
            <a:ext cx="5691910" cy="5691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49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1064</TotalTime>
  <Words>129</Words>
  <Application>Microsoft Office PowerPoint</Application>
  <PresentationFormat>Экран (4:3)</PresentationFormat>
  <Paragraphs>24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Жанна</dc:creator>
  <cp:lastModifiedBy>Николай Труков</cp:lastModifiedBy>
  <cp:revision>63</cp:revision>
  <dcterms:created xsi:type="dcterms:W3CDTF">2013-11-19T05:52:05Z</dcterms:created>
  <dcterms:modified xsi:type="dcterms:W3CDTF">2023-01-10T14:33:58Z</dcterms:modified>
</cp:coreProperties>
</file>